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32CC1-06E9-421E-A4C3-13076DE6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4FBE4-8433-4B82-922D-DC0FB58CD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EE8FA-188B-425B-864C-74345D7C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7E536-7FA4-49F2-B3FC-153EB5DD9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5BDAD-D89C-420A-A01D-C57350DC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39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6260-087A-409C-AE46-DBCF511C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F6833-6351-439C-86B4-8EB82C571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0A55-957D-4B2C-A981-183423C1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C43D1-1D11-40F2-AD41-BB0FF2EFD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C4984-2D88-475D-A34A-39EA9C4A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992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52B86A-FD55-46F8-9F02-EC4308748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5CC7ED-38BB-42E8-AEE4-D631E4D66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18E66-2CDC-40F5-9780-9AB4A21CA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BC404-618C-41CE-B7ED-3ADDD2AE1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E9475-249C-4ED9-9266-A2A997FD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836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A24F-2A61-4E6C-BCEC-2B76D4B8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096FE-4470-4914-A384-D6586DE6F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79297-5FF2-4609-8054-205D78DD4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E14CE-6F6B-476A-A5A8-509DA12F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10D4A-76DE-4913-8267-250A4316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28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C57D2-2DA7-48B5-909F-8DC99D262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52637-49A9-467B-9333-2161C1116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325FE-D7D3-403B-B3B6-8ED74A5A5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78C65-0ECE-4EF6-A46F-E7623868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17072-69C8-483D-85BC-B81D2D69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9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09AF5-E9E7-45AD-993E-47AE1E3B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332BC-246C-4B03-B1F0-3AFB2BD01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2B8FF-55A7-4549-A2D2-51580A98F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E24FD-90F3-4221-A82C-E678CFC3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AA753-043B-47A4-855C-6ACA87DE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D6FC2-9589-4DAF-87F9-23D16ECF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888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A43BF-F00F-4EA8-AF3A-287569E26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BB7F70-1F36-4B65-9682-6775B33A9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73542E-2288-4A19-BCC4-960DB2729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6599D0-A414-45A7-A4C8-44C08039A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D4476A-261E-48DA-864D-5E2BF8ACE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54F5DA-DDA6-40EF-A9A2-150F99C7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7E571B-3517-4967-B639-033F50BA9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6EF7C0-06CB-462E-BCFC-03335FFA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958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5E80D-82A9-4252-9B72-2193B9176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1078D-3742-4E87-9CCD-A652BFD2F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5FAAD-A848-45B8-A915-CE724DAD0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BF158-6418-4335-8F93-E5D1F59A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305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A1A84-E63D-4B8A-B970-D284C74BC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B3783-B5F1-4676-9C55-0CE47551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76CBA-47AC-4318-8C55-F98915D2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128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2577-6A6C-4BC2-B522-51379F69B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7C72-37C5-431A-B61B-2F3A0B198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7BF55-8B48-4C42-90E3-4CAA1ADB9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93551-3D6C-4D61-8DA9-C4098B61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6C0A2-66F2-47AB-8C1F-29729B408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CFA8E-7898-4904-8779-4E9D0ECE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54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60F67-08BA-472B-AA6E-20AF4A4C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E6969-CBB2-41D3-BC84-B053C928F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33775-FCCC-446C-AB5A-68CDDBB4E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4F2A0-EC08-4808-9FCD-7479A775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6285D-1520-4891-AB4A-39651B56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42F18-B77E-48F6-8ACC-09864C6F3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334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33CDEC-1FAC-4447-8ABA-5E861E01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53FF0-48D9-4B68-9ADD-2B9AD2FD5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FBE0-3CDE-474A-848A-7CE869D1B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6079F-6E23-4323-9A57-AEC846317186}" type="datetimeFigureOut">
              <a:rPr lang="en-IN" smtClean="0"/>
              <a:t>29-10-2020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AC15D-B9B9-4664-A87A-4EE93A8244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FDE-F856-42B4-B84E-C5FB8990A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4E8EE-7265-4462-8DA9-0A7A646EB7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107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ingersoftware.com/content/grammar-rules/verb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ingersoftware.com/content/grammar-rules/verbs/do-does-di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FCD1A-CE11-40B4-BD33-5605F336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FYBSc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A88BA-91B7-4884-8140-0E575CDE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N" dirty="0"/>
          </a:p>
          <a:p>
            <a:pPr algn="ctr"/>
            <a:endParaRPr lang="en-IN" dirty="0"/>
          </a:p>
          <a:p>
            <a:pPr marL="0" indent="0" algn="ctr">
              <a:buNone/>
            </a:pPr>
            <a:r>
              <a:rPr lang="en-IN" dirty="0">
                <a:solidFill>
                  <a:srgbClr val="FF0000"/>
                </a:solidFill>
              </a:rPr>
              <a:t>TOPIC 7</a:t>
            </a:r>
          </a:p>
          <a:p>
            <a:pPr marL="0" indent="0" algn="ctr">
              <a:buNone/>
            </a:pPr>
            <a:r>
              <a:rPr lang="en-IN" dirty="0">
                <a:solidFill>
                  <a:srgbClr val="FF0000"/>
                </a:solidFill>
              </a:rPr>
              <a:t>PRIMARY AUXILIARY VERBS</a:t>
            </a:r>
          </a:p>
        </p:txBody>
      </p:sp>
    </p:spTree>
    <p:extLst>
      <p:ext uri="{BB962C8B-B14F-4D97-AF65-F5344CB8AC3E}">
        <p14:creationId xmlns:p14="http://schemas.microsoft.com/office/powerpoint/2010/main" val="154167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70BF5-BEBC-4C88-93AC-3167E025F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9244"/>
          </a:xfrm>
        </p:spPr>
        <p:txBody>
          <a:bodyPr/>
          <a:lstStyle/>
          <a:p>
            <a:r>
              <a:rPr lang="en-IN" dirty="0"/>
              <a:t>What  Primary Auxiliary verbs?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65E8C-CBCE-45D0-9E23-C00BE6EF0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370"/>
            <a:ext cx="10515600" cy="5333999"/>
          </a:xfrm>
        </p:spPr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Auxiliary (or Helping) verbs are used together with a main </a:t>
            </a:r>
            <a:r>
              <a:rPr lang="en-US" b="1" i="0" u="none" strike="noStrike" dirty="0">
                <a:solidFill>
                  <a:srgbClr val="21B1C9"/>
                </a:solidFill>
                <a:effectLst/>
                <a:latin typeface="Open Sans"/>
                <a:hlinkClick r:id="rId2" tooltip="Verbs"/>
              </a:rPr>
              <a:t>verb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to show :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the </a:t>
            </a:r>
            <a:r>
              <a:rPr lang="en-US" b="0" i="0" u="sng" dirty="0">
                <a:solidFill>
                  <a:srgbClr val="222222"/>
                </a:solidFill>
                <a:effectLst/>
                <a:latin typeface="Open Sans"/>
              </a:rPr>
              <a:t>verb’s tense 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or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to </a:t>
            </a:r>
            <a:r>
              <a:rPr lang="en-US" b="0" i="0" u="sng" dirty="0">
                <a:solidFill>
                  <a:srgbClr val="222222"/>
                </a:solidFill>
                <a:effectLst/>
                <a:latin typeface="Open Sans"/>
              </a:rPr>
              <a:t>form a negative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or question. 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The most common auxiliary verbs are 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Open Sans"/>
              </a:rPr>
              <a:t>have, be, and do.</a:t>
            </a:r>
          </a:p>
          <a:p>
            <a:r>
              <a:rPr lang="en-US" dirty="0" err="1">
                <a:solidFill>
                  <a:srgbClr val="FF0000"/>
                </a:solidFill>
                <a:highlight>
                  <a:srgbClr val="FFFF00"/>
                </a:highlight>
                <a:latin typeface="Open Sans"/>
              </a:rPr>
              <a:t>Eg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  <a:latin typeface="Open Sans"/>
              </a:rPr>
              <a:t>:</a:t>
            </a:r>
            <a:endParaRPr lang="en-US" b="0" i="0" dirty="0">
              <a:solidFill>
                <a:srgbClr val="FF0000"/>
              </a:solidFill>
              <a:effectLst/>
              <a:highlight>
                <a:srgbClr val="FFFF00"/>
              </a:highlight>
              <a:latin typeface="Open Sans"/>
            </a:endParaRP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Does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Ram write all his own reports?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The secretaries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haven’t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written all the letters yet.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Terry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is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writing an e-mail to a client at the moment</a:t>
            </a:r>
          </a:p>
          <a:p>
            <a:endParaRPr lang="en-IN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6966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2908-D831-49CF-97D2-6934B76A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4783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2C705-9783-4B39-9614-B4698FFA9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138"/>
            <a:ext cx="10515600" cy="5039825"/>
          </a:xfrm>
        </p:spPr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FF0000"/>
                </a:solidFill>
                <a:effectLst/>
                <a:latin typeface="Open Sans"/>
              </a:rPr>
              <a:t>Auxiliary verbs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, also known as helping verbs, add functional or grammatical meaning to the clauses in which they appear. They perform their functions in several different ways: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By expressing tense ( providing a time reference, i.e. past, present, or future)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Voice (describes the relationship between the action expressed by the verb and the participants identified by the verb’s subject, object, etc.)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Adds emphasis to a sentence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8784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5EB8-7ABE-427C-BD8E-E6E5017B0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50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4DBF9-ECE6-4BCE-ACD1-5C855E31B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8862"/>
            <a:ext cx="10515600" cy="5028101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The three common auxiliary verbs are: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Have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20B1C9"/>
                </a:solidFill>
                <a:effectLst/>
                <a:latin typeface="Open Sans"/>
                <a:hlinkClick r:id="rId2"/>
              </a:rPr>
              <a:t>Do</a:t>
            </a:r>
            <a:endParaRPr lang="en-US" b="0" i="0" dirty="0">
              <a:solidFill>
                <a:srgbClr val="222222"/>
              </a:solidFill>
              <a:effectLst/>
              <a:latin typeface="Open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Be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317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0A9B-BAE6-4456-BB75-C9EAB443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998"/>
          </a:xfrm>
        </p:spPr>
        <p:txBody>
          <a:bodyPr>
            <a:normAutofit fontScale="90000"/>
          </a:bodyPr>
          <a:lstStyle/>
          <a:p>
            <a:br>
              <a:rPr lang="en-US" b="0" i="0" dirty="0">
                <a:solidFill>
                  <a:srgbClr val="222222"/>
                </a:solidFill>
                <a:effectLst/>
                <a:latin typeface="Open Sans"/>
              </a:rPr>
            </a:b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                           Have</a:t>
            </a:r>
            <a:br>
              <a:rPr lang="en-US" b="0" i="0" dirty="0">
                <a:solidFill>
                  <a:srgbClr val="222222"/>
                </a:solidFill>
                <a:effectLst/>
                <a:latin typeface="Open Sans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48BF0-A5D7-450D-9718-AEE11D039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354"/>
            <a:ext cx="10515600" cy="559190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“Have” is a very important verb that can stand alone in all its tenses, including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has, have, having, had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, and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hadn’t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or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had not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. It is usually used to denote ownership, and it can also be used to discuss ability or describe appearance. 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“Have” is also used to mean “eat” and “drink.” For example: “Let’s have dinner.”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When used as an auxiliary verb,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have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is always teamed up with another verb to create a complete verb phrase, making it easy to differentiate between uses. You can see the difference in the sentences below: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Jerry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has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a large coffee stain on his shirt. → Has = action verb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Jerry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has bought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a new shirt to replace the one that was ruined earlier. → Has = auxiliary verb; bought is a past participle that competes the verb phrase.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Jerry </a:t>
            </a:r>
            <a:r>
              <a:rPr lang="en-US" b="1" i="0" dirty="0">
                <a:solidFill>
                  <a:srgbClr val="222222"/>
                </a:solidFill>
                <a:effectLst/>
                <a:latin typeface="Open Sans"/>
              </a:rPr>
              <a:t>should have been</a:t>
            </a:r>
            <a:r>
              <a:rPr lang="en-US" b="0" i="0" dirty="0">
                <a:solidFill>
                  <a:srgbClr val="222222"/>
                </a:solidFill>
                <a:effectLst/>
                <a:latin typeface="Open Sans"/>
              </a:rPr>
              <a:t> more careful! → Have = auxiliary verb; phrase “should have been” expresses time and evaluates Jerry’s actions.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350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FAE-1957-49C8-9B09-AB9BB66EB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22677-A257-4049-BD8C-E82FDFC14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1415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366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FYBSc ENGLISH</vt:lpstr>
      <vt:lpstr>What  Primary Auxiliary verbs?</vt:lpstr>
      <vt:lpstr>PowerPoint Presentation</vt:lpstr>
      <vt:lpstr>PowerPoint Presentation</vt:lpstr>
      <vt:lpstr>                            Have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FYBSc ENGLISH</dc:title>
  <dc:creator>Dr C. R. Gurjar</dc:creator>
  <cp:lastModifiedBy>Dr C. R. Gurjar</cp:lastModifiedBy>
  <cp:revision>2</cp:revision>
  <dcterms:created xsi:type="dcterms:W3CDTF">2020-10-29T01:40:17Z</dcterms:created>
  <dcterms:modified xsi:type="dcterms:W3CDTF">2020-10-29T01:52:25Z</dcterms:modified>
</cp:coreProperties>
</file>